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jsBnAMbkpOizeWjkmCFMriz+lr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edad8bd6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5edad8bd6b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ell phone&#10;&#10;Description automatically generated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1753299" y="444617"/>
            <a:ext cx="857354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/>
          </a:p>
        </p:txBody>
      </p:sp>
      <p:sp>
        <p:nvSpPr>
          <p:cNvPr id="91" name="Google Shape;91;p2"/>
          <p:cNvSpPr txBox="1"/>
          <p:nvPr/>
        </p:nvSpPr>
        <p:spPr>
          <a:xfrm>
            <a:off x="528506" y="1870745"/>
            <a:ext cx="114425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text here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5edad8bd6b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42866"/>
            <a:ext cx="12039600" cy="67722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5edad8bd6b_0_2"/>
          <p:cNvSpPr txBox="1"/>
          <p:nvPr/>
        </p:nvSpPr>
        <p:spPr>
          <a:xfrm>
            <a:off x="1753299" y="444617"/>
            <a:ext cx="8573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/>
          </a:p>
        </p:txBody>
      </p:sp>
      <p:sp>
        <p:nvSpPr>
          <p:cNvPr id="98" name="Google Shape;98;g5edad8bd6b_0_2"/>
          <p:cNvSpPr txBox="1"/>
          <p:nvPr/>
        </p:nvSpPr>
        <p:spPr>
          <a:xfrm>
            <a:off x="528506" y="1870745"/>
            <a:ext cx="1144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text 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42872"/>
            <a:ext cx="12039600" cy="6772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2019-07-11T11:44:54Z</dcterms:created>
  <dc:creator>Ellie Rosenblum</dc:creator>
</cp:coreProperties>
</file>